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DD60091-A067-4C49-B3E3-9B22DC1F6B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5BEB36-2725-49B2-A676-2988A0C3C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B800E9A-4CF4-4639-AC98-0ECA822D38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BD4D6C-1F06-46CE-8675-210884AE3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6B5124-D0F3-41E2-9833-48F21C91C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C503B9-4B46-44BF-B447-620D62FA6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242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A82A84-B92F-4D8E-92F3-D8740699A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7FC3327-0F55-4BDD-A7D7-E0AECD6D5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1F313F-1FB7-4F2E-8DD4-149D15D8B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9014B7-DB45-4A9C-A5C3-A0342A2C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0F1DA1-C917-4361-B2EF-8EA0BF3A5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080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F2325EC-5805-481D-B960-4ADAEEB887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3347811-0CA3-42F8-860A-0749CB579B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E41BBB-C35A-497B-9026-7DB8B042E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80F9C3-34A5-473D-B979-955AF2113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38E692-9BBB-4264-935C-8B68BF17B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80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572F1D-0DB8-46F7-AEEA-10F32A987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7E64EA-C6C8-4FE2-8EF1-AF5721912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F1AA22-F639-460B-9A5D-A15677294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6169E6-4BF8-442F-9DA8-A81E62D21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21D573-BE05-461A-92C6-D04EFC86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61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4553B6-3825-4FB3-98AA-97F893654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0E0DF94-C314-4A64-8F15-12397A09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AA9E54-CF24-4EBC-A975-0453774D3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C89B59-D84F-48AC-A0CB-AEAE93779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E07574-8501-48BA-AB18-3E33F0BD6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2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D9A951-EEFC-4A4B-B2EB-94F68E11B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251824-2A4A-4106-8E59-9FB97522A8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597ACE0-FEF2-4BF8-B009-514A13060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226CDD-A1B2-44D1-B251-C45CC6815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7A4F8C7-1E97-4C6A-96C8-5BAB3FDDA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F3B256B-9475-466D-905C-F5849EFEE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27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656BB3-A2ED-4761-977F-19E23FA4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69B639-2DC2-473A-9116-E0AC13F70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C9CADB-93AA-4378-A92A-F34000A2A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5003819-65DC-405B-A927-EB6F53B68C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A40A84-C95B-4C5D-8C63-CCC3913AE3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3EB30B0-7D98-4716-9CEC-39B120326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8FB86B5-155A-4EFD-A3A9-D44422064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A7985DB-A6A6-4C73-8FF7-256A8036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46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8ACD9E-40F2-454C-B36B-EB523452D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7E8811D-3843-4269-A64D-99BCA0EC8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CFA4DF8-7467-4155-8C27-B608CE257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50BD198-D027-408D-AA88-0BD366AEF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006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82E220C-33C4-460C-AA39-D97B50463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1CD66C2-A116-46A2-98B3-A18112FB0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5589A8-326F-4C37-BD2E-04F6BA213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04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BBD07F-5400-4C17-877D-C8E7A9ABF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1D0364-460C-46D4-A289-430AD3C39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0980D02-F212-4BC1-9D2B-97B912C03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07C93C-81F6-4C5D-A0DE-46DE0CF62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A246AB-3018-489B-AA88-024AE70D5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934500E-9EE3-45BE-98CA-AB5E33EBB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510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C6A408-9EAF-410B-8107-71A4D6C7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7AD98C0-B02F-468A-8565-7C4E642F01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63E0AF1-AF16-4029-A16D-4BC51B6B4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0D094E3-760B-4B8C-A5FB-541DA36E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01FE9FE-87A6-4F58-9BE7-523002774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AD3A103-F098-42E4-BE3A-CD30F9213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39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1F10B1F-5D24-412F-BBC8-7DE7166B98B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340D11-6EE7-4FE8-BD2B-33671BE8E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621B3B-0343-47E8-BCC2-EB07BE01B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C469FF-5C34-4E44-8929-ED101D8480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E0C9B-7BBE-4EB6-8F75-99CAE6458970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9EB6D7-7E1F-4718-A958-6A8B284EE7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4FC41A-9A34-4C5D-81FB-C38F79F68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767FE-3CAC-4D05-9F52-DA9694B4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028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mailto:paronnikov4@gmail.com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CF006E-3602-4ACE-B5E8-1F4A70668B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Radiant Defense</a:t>
            </a:r>
            <a:endParaRPr lang="en-US" dirty="0">
              <a:latin typeface="+mn-lt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B5F94B-5ADC-46E3-84E2-F88A1F82FA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	    Александр </a:t>
            </a:r>
            <a:r>
              <a:rPr lang="ru-RU" dirty="0" err="1" smtClean="0"/>
              <a:t>Паронников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Данил </a:t>
            </a:r>
            <a:r>
              <a:rPr lang="ru-RU" dirty="0" err="1" smtClean="0"/>
              <a:t>Слинчук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236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46802"/>
          </a:xfrm>
        </p:spPr>
        <p:txBody>
          <a:bodyPr>
            <a:normAutofit/>
          </a:bodyPr>
          <a:lstStyle/>
          <a:p>
            <a:pPr algn="ctr"/>
            <a:r>
              <a:rPr lang="en-US" sz="2000" i="1" dirty="0" smtClean="0"/>
              <a:t>Radiant Defense</a:t>
            </a:r>
            <a:r>
              <a:rPr lang="en-US" sz="2000" dirty="0" smtClean="0"/>
              <a:t> – </a:t>
            </a:r>
            <a:r>
              <a:rPr lang="ru-RU" sz="2000" dirty="0" smtClean="0"/>
              <a:t>игра жанра </a:t>
            </a:r>
            <a:r>
              <a:rPr lang="en-US" sz="2000" dirty="0" smtClean="0"/>
              <a:t>“Tower Defense”</a:t>
            </a:r>
            <a:r>
              <a:rPr lang="ru-RU" sz="2000" dirty="0" smtClean="0"/>
              <a:t>, суть которой заключается в защите базы от идущих по тропе врагов, которых атакуют построенные вами башни.</a:t>
            </a:r>
            <a:endParaRPr lang="ru-RU" sz="20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010" y="1911927"/>
            <a:ext cx="7367980" cy="4334106"/>
          </a:xfrm>
        </p:spPr>
      </p:pic>
    </p:spTree>
    <p:extLst>
      <p:ext uri="{BB962C8B-B14F-4D97-AF65-F5344CB8AC3E}">
        <p14:creationId xmlns:p14="http://schemas.microsoft.com/office/powerpoint/2010/main" val="34510416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000" dirty="0" smtClean="0"/>
              <a:t>В нашей игре реализован уровень </a:t>
            </a:r>
            <a:r>
              <a:rPr lang="en-US" sz="2000" dirty="0" smtClean="0"/>
              <a:t>“</a:t>
            </a:r>
            <a:r>
              <a:rPr lang="ru-RU" sz="2000" i="1" dirty="0" smtClean="0"/>
              <a:t>Лес Эльфов</a:t>
            </a:r>
            <a:r>
              <a:rPr lang="en-US" sz="2000" dirty="0" smtClean="0"/>
              <a:t>”</a:t>
            </a:r>
            <a:r>
              <a:rPr lang="ru-RU" sz="2000" dirty="0" smtClean="0"/>
              <a:t>, с 4 типами башен и с 4 типами противников.</a:t>
            </a:r>
            <a:br>
              <a:rPr lang="ru-RU" sz="2000" dirty="0" smtClean="0"/>
            </a:br>
            <a:r>
              <a:rPr lang="ru-RU" sz="2000" dirty="0" smtClean="0"/>
              <a:t>Каждый из типов башен и врагов обладает разными характеристиками и свойствами, что вносит в игру разнообразие.</a:t>
            </a:r>
            <a:endParaRPr lang="ru-RU" sz="20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859" y="1825625"/>
            <a:ext cx="7450282" cy="4351338"/>
          </a:xfrm>
        </p:spPr>
      </p:pic>
    </p:spTree>
    <p:extLst>
      <p:ext uri="{BB962C8B-B14F-4D97-AF65-F5344CB8AC3E}">
        <p14:creationId xmlns:p14="http://schemas.microsoft.com/office/powerpoint/2010/main" val="2041010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000" dirty="0" smtClean="0"/>
              <a:t>При создании игры мы вдохновлялись игрой </a:t>
            </a:r>
            <a:r>
              <a:rPr lang="en-US" sz="2000" dirty="0" smtClean="0"/>
              <a:t>“Kingdom Rush”</a:t>
            </a:r>
            <a:r>
              <a:rPr lang="ru-RU" sz="2000" dirty="0" smtClean="0"/>
              <a:t>. Мы взяли у нее стиль графики и спрайтов, черты баланса и </a:t>
            </a:r>
            <a:r>
              <a:rPr lang="ru-RU" sz="2000" dirty="0" err="1" smtClean="0"/>
              <a:t>геймплея</a:t>
            </a:r>
            <a:r>
              <a:rPr lang="ru-RU" sz="2000" dirty="0" smtClean="0"/>
              <a:t> (ну и иконки</a:t>
            </a:r>
            <a:r>
              <a:rPr lang="en-US" sz="2000" dirty="0" smtClean="0"/>
              <a:t> XD</a:t>
            </a:r>
            <a:r>
              <a:rPr lang="ru-RU" sz="2000" dirty="0" smtClean="0"/>
              <a:t>)</a:t>
            </a:r>
            <a:endParaRPr lang="ru-RU" sz="20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43969"/>
            <a:ext cx="5181600" cy="2914650"/>
          </a:xfrm>
        </p:spPr>
      </p:pic>
      <p:pic>
        <p:nvPicPr>
          <p:cNvPr id="6" name="Объект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3969"/>
            <a:ext cx="5181600" cy="2914650"/>
          </a:xfrm>
        </p:spPr>
      </p:pic>
    </p:spTree>
    <p:extLst>
      <p:ext uri="{BB962C8B-B14F-4D97-AF65-F5344CB8AC3E}">
        <p14:creationId xmlns:p14="http://schemas.microsoft.com/office/powerpoint/2010/main" val="17927672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Yandex</a:t>
            </a:r>
            <a:r>
              <a:rPr lang="en-US" dirty="0" smtClean="0"/>
              <a:t> Lyceum project ”Radiant Defense”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By Alexander </a:t>
            </a:r>
            <a:r>
              <a:rPr lang="en-US" dirty="0" err="1" smtClean="0"/>
              <a:t>Paronnikov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paronnikov4@gmail.com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And</a:t>
            </a:r>
          </a:p>
          <a:p>
            <a:endParaRPr lang="en-US" dirty="0"/>
          </a:p>
          <a:p>
            <a:r>
              <a:rPr lang="en-US" dirty="0" err="1" smtClean="0"/>
              <a:t>Danil</a:t>
            </a:r>
            <a:r>
              <a:rPr lang="en-US" dirty="0" smtClean="0"/>
              <a:t> </a:t>
            </a:r>
            <a:r>
              <a:rPr lang="en-US" dirty="0" err="1" smtClean="0"/>
              <a:t>Slinchuk</a:t>
            </a:r>
            <a:r>
              <a:rPr lang="en-US" dirty="0" smtClean="0"/>
              <a:t> </a:t>
            </a:r>
          </a:p>
          <a:p>
            <a:r>
              <a:rPr lang="en-US" dirty="0"/>
              <a:t>danil.slinchuk@gmail.com</a:t>
            </a:r>
            <a:endParaRPr lang="ru-RU" dirty="0"/>
          </a:p>
        </p:txBody>
      </p:sp>
      <p:sp>
        <p:nvSpPr>
          <p:cNvPr id="9" name="Рисунок 8"/>
          <p:cNvSpPr>
            <a:spLocks noGrp="1"/>
          </p:cNvSpPr>
          <p:nvPr>
            <p:ph type="pic" idx="1"/>
          </p:nvPr>
        </p:nvSpPr>
        <p:spPr/>
      </p:sp>
      <p:pic>
        <p:nvPicPr>
          <p:cNvPr id="1028" name="Picture 4" descr="https://vsarov.ru/wp-content/uploads/2019/09/rvvmxk0fkcw.width-12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88" y="987425"/>
            <a:ext cx="6870267" cy="548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41342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95</Words>
  <Application>Microsoft Office PowerPoint</Application>
  <PresentationFormat>Широкоэкранный</PresentationFormat>
  <Paragraphs>13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Radiant Defense</vt:lpstr>
      <vt:lpstr>Radiant Defense – игра жанра “Tower Defense”, суть которой заключается в защите базы от идущих по тропе врагов, которых атакуют построенные вами башни.</vt:lpstr>
      <vt:lpstr>В нашей игре реализован уровень “Лес Эльфов”, с 4 типами башен и с 4 типами противников. Каждый из типов башен и врагов обладает разными характеристиками и свойствами, что вносит в игру разнообразие.</vt:lpstr>
      <vt:lpstr>При создании игры мы вдохновлялись игрой “Kingdom Rush”. Мы взяли у нее стиль графики и спрайтов, черты баланса и геймплея (ну и иконки XD)</vt:lpstr>
      <vt:lpstr>Yandex Lyceum project ”Radiant Defense”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user</dc:creator>
  <cp:lastModifiedBy>paronnikov@yandex.ru</cp:lastModifiedBy>
  <cp:revision>6</cp:revision>
  <dcterms:created xsi:type="dcterms:W3CDTF">2020-10-04T11:21:40Z</dcterms:created>
  <dcterms:modified xsi:type="dcterms:W3CDTF">2021-01-23T14:13:34Z</dcterms:modified>
</cp:coreProperties>
</file>

<file path=docProps/thumbnail.jpeg>
</file>